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8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68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5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50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91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9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859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71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5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44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19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7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7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2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44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24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83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59859" indent="0">
              <a:buNone/>
              <a:defRPr sz="13200"/>
            </a:lvl2pPr>
            <a:lvl3pPr marL="4319718" indent="0">
              <a:buNone/>
              <a:defRPr sz="11300"/>
            </a:lvl3pPr>
            <a:lvl4pPr marL="6479577" indent="0">
              <a:buNone/>
              <a:defRPr sz="9500"/>
            </a:lvl4pPr>
            <a:lvl5pPr marL="8639440" indent="0">
              <a:buNone/>
              <a:defRPr sz="9500"/>
            </a:lvl5pPr>
            <a:lvl6pPr marL="10799299" indent="0">
              <a:buNone/>
              <a:defRPr sz="9500"/>
            </a:lvl6pPr>
            <a:lvl7pPr marL="12959158" indent="0">
              <a:buNone/>
              <a:defRPr sz="9500"/>
            </a:lvl7pPr>
            <a:lvl8pPr marL="15119017" indent="0">
              <a:buNone/>
              <a:defRPr sz="9500"/>
            </a:lvl8pPr>
            <a:lvl9pPr marL="17278876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3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1974" tIns="215984" rIns="431974" bIns="21598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9"/>
            <a:ext cx="29163645" cy="28513567"/>
          </a:xfrm>
          <a:prstGeom prst="rect">
            <a:avLst/>
          </a:prstGeom>
        </p:spPr>
        <p:txBody>
          <a:bodyPr vert="horz" lIns="431974" tIns="215984" rIns="431974" bIns="21598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C882E-43EA-4082-822A-AAA7CB9A9F91}" type="datetimeFigureOut">
              <a:rPr lang="pt-BR" smtClean="0"/>
              <a:t>16/09/2017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781A-D6B4-40CE-9F48-4EC9218AF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19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4319718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95" indent="-1619895" algn="l" defTabSz="4319718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773" indent="-1349914" algn="l" defTabSz="4319718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650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509" indent="-1079932" algn="l" defTabSz="4319718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68" indent="-1079932" algn="l" defTabSz="4319718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226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085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944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808" indent="-1079932" algn="l" defTabSz="4319718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5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1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57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44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29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15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01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876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gildeteamorin@yahoo.com.br" TargetMode="External"/><Relationship Id="rId3" Type="http://schemas.openxmlformats.org/officeDocument/2006/relationships/image" Target="../media/image2.jpg"/><Relationship Id="rId7" Type="http://schemas.openxmlformats.org/officeDocument/2006/relationships/hyperlink" Target="mailto:E-mail@hot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6.jpeg"/><Relationship Id="rId4" Type="http://schemas.openxmlformats.org/officeDocument/2006/relationships/image" Target="../media/image3.jpg"/><Relationship Id="rId9" Type="http://schemas.openxmlformats.org/officeDocument/2006/relationships/hyperlink" Target="mailto:tatimili2@yahoo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48335" cy="4151731"/>
          </a:xfrm>
        </p:spPr>
      </p:pic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7043625" y="38059501"/>
            <a:ext cx="7949247" cy="2736304"/>
          </a:xfrm>
        </p:spPr>
        <p:txBody>
          <a:bodyPr>
            <a:normAutofit/>
          </a:bodyPr>
          <a:lstStyle/>
          <a:p>
            <a:endParaRPr lang="pt-BR" sz="4400" dirty="0" smtClean="0"/>
          </a:p>
          <a:p>
            <a:pPr marL="0" indent="0" algn="ctr">
              <a:buNone/>
            </a:pPr>
            <a:r>
              <a:rPr lang="pt-BR" sz="4400" dirty="0"/>
              <a:t>Realização:</a:t>
            </a:r>
          </a:p>
          <a:p>
            <a:pPr marL="0" indent="0">
              <a:buNone/>
            </a:pPr>
            <a:endParaRPr lang="pt-BR" sz="4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661" y="40795805"/>
            <a:ext cx="4593214" cy="1843802"/>
          </a:xfrm>
          <a:prstGeom prst="rect">
            <a:avLst/>
          </a:prstGeom>
        </p:spPr>
      </p:pic>
      <p:sp>
        <p:nvSpPr>
          <p:cNvPr id="11" name="Espaço Reservado para Conteúdo 8"/>
          <p:cNvSpPr txBox="1">
            <a:spLocks/>
          </p:cNvSpPr>
          <p:nvPr/>
        </p:nvSpPr>
        <p:spPr>
          <a:xfrm>
            <a:off x="2018199" y="28760606"/>
            <a:ext cx="14857218" cy="16637084"/>
          </a:xfrm>
          <a:prstGeom prst="rect">
            <a:avLst/>
          </a:prstGeom>
        </p:spPr>
        <p:txBody>
          <a:bodyPr lIns="432054" tIns="216027" rIns="432054" bIns="216027"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3380" y="40248131"/>
            <a:ext cx="4131296" cy="2614632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827" y="40248130"/>
            <a:ext cx="3836844" cy="2529049"/>
          </a:xfrm>
          <a:prstGeom prst="rect">
            <a:avLst/>
          </a:prstGeom>
        </p:spPr>
      </p:pic>
      <p:sp>
        <p:nvSpPr>
          <p:cNvPr id="18" name="Espaço Reservado para Conteúdo 7"/>
          <p:cNvSpPr txBox="1">
            <a:spLocks/>
          </p:cNvSpPr>
          <p:nvPr/>
        </p:nvSpPr>
        <p:spPr>
          <a:xfrm>
            <a:off x="22382181" y="37601977"/>
            <a:ext cx="7949247" cy="2736304"/>
          </a:xfrm>
          <a:prstGeom prst="rect">
            <a:avLst/>
          </a:prstGeom>
        </p:spPr>
        <p:txBody>
          <a:bodyPr lIns="432054" tIns="216027" rIns="432054" bIns="216027">
            <a:normAutofit/>
          </a:bodyPr>
          <a:lstStyle>
            <a:lvl1pPr marL="1728216" indent="-1339367" algn="l" rtl="0" eaLnBrk="1" latinLnBrk="0" hangingPunct="1">
              <a:lnSpc>
                <a:spcPct val="100000"/>
              </a:lnSpc>
              <a:spcBef>
                <a:spcPts val="2835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4378" indent="-1123340" algn="l" rtl="0" eaLnBrk="1" latinLnBrk="0" hangingPunct="1">
              <a:lnSpc>
                <a:spcPct val="100000"/>
              </a:lnSpc>
              <a:spcBef>
                <a:spcPts val="2599"/>
              </a:spcBef>
              <a:buClr>
                <a:schemeClr val="accent1"/>
              </a:buClr>
              <a:buFont typeface="Verdana"/>
              <a:buChar char="◦"/>
              <a:defRPr kumimoji="0"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0924" indent="-1080135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84648" indent="-820903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35167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8891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22615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073134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66858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/>
            <a:endParaRPr lang="pt-BR" sz="4400" dirty="0" smtClean="0"/>
          </a:p>
          <a:p>
            <a:pPr marL="0" indent="0" algn="ctr" defTabSz="914400">
              <a:buFont typeface="Wingdings 2"/>
              <a:buNone/>
            </a:pPr>
            <a:r>
              <a:rPr lang="pt-BR" sz="4400" dirty="0" smtClean="0"/>
              <a:t>Apoio:</a:t>
            </a:r>
          </a:p>
          <a:p>
            <a:pPr marL="0" indent="0" defTabSz="914400">
              <a:buFont typeface="Wingdings 2"/>
              <a:buNone/>
            </a:pPr>
            <a:endParaRPr lang="pt-BR" sz="44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882" y="40635426"/>
            <a:ext cx="3546913" cy="2020343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6466580" y="4740872"/>
            <a:ext cx="20116800" cy="2185163"/>
          </a:xfrm>
          <a:prstGeom prst="rect">
            <a:avLst/>
          </a:prstGeom>
        </p:spPr>
        <p:txBody>
          <a:bodyPr lIns="91394" tIns="45695" rIns="91394" bIns="45695">
            <a:spAutoFit/>
          </a:bodyPr>
          <a:lstStyle/>
          <a:p>
            <a:pPr algn="ctr">
              <a:defRPr/>
            </a:pPr>
            <a:r>
              <a:rPr lang="pt-BR" sz="6800" b="1" cap="all" dirty="0"/>
              <a:t>TITULO TRABALHO</a:t>
            </a:r>
          </a:p>
          <a:p>
            <a:pPr algn="ctr">
              <a:defRPr/>
            </a:pPr>
            <a:r>
              <a:rPr lang="pt-BR" sz="6800" b="1" cap="all" dirty="0"/>
              <a:t>SUBTITULO SE HOUVER</a:t>
            </a:r>
            <a:endParaRPr lang="pt-BR" sz="3600" dirty="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795566" y="7834661"/>
            <a:ext cx="25604787" cy="230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6981" tIns="228493" rIns="456981" bIns="228493">
            <a:spAutoFit/>
          </a:bodyPr>
          <a:lstStyle/>
          <a:p>
            <a:pPr algn="ctr">
              <a:defRPr/>
            </a:pPr>
            <a:endParaRPr lang="pt-BR" sz="4500" baseline="300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 algn="r">
              <a:defRPr/>
            </a:pPr>
            <a:r>
              <a:rPr lang="pt-BR" sz="4500" baseline="300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1</a:t>
            </a:r>
            <a:r>
              <a:rPr lang="pt-BR" sz="45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UFF Niterói RJ –  UFF/ Niterói RJ² - UFF Niterói RJ³</a:t>
            </a:r>
          </a:p>
          <a:p>
            <a:pPr algn="ctr">
              <a:defRPr/>
            </a:pPr>
            <a:endParaRPr lang="pt-BR" sz="45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Retângulo 3"/>
          <p:cNvSpPr>
            <a:spLocks noChangeArrowheads="1"/>
          </p:cNvSpPr>
          <p:nvPr/>
        </p:nvSpPr>
        <p:spPr bwMode="auto">
          <a:xfrm>
            <a:off x="18976145" y="7569302"/>
            <a:ext cx="12176638" cy="72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pt-BR" altLang="pt-BR" sz="4100" b="1" dirty="0"/>
              <a:t>Nome completo ¹, Nome completo ²</a:t>
            </a:r>
            <a:r>
              <a:rPr lang="pt-BR" altLang="pt-BR" sz="4100" dirty="0"/>
              <a:t>. </a:t>
            </a:r>
            <a:r>
              <a:rPr lang="pt-BR" altLang="pt-BR" sz="4100" b="1" dirty="0"/>
              <a:t>Nome completo ³ </a:t>
            </a:r>
            <a:endParaRPr lang="pt-BR" altLang="pt-BR" sz="4100" dirty="0"/>
          </a:p>
        </p:txBody>
      </p:sp>
      <p:sp>
        <p:nvSpPr>
          <p:cNvPr id="23" name="Retângulo 4"/>
          <p:cNvSpPr>
            <a:spLocks noChangeArrowheads="1"/>
          </p:cNvSpPr>
          <p:nvPr/>
        </p:nvSpPr>
        <p:spPr bwMode="auto">
          <a:xfrm>
            <a:off x="12936671" y="9068516"/>
            <a:ext cx="18399496" cy="86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5000" u="sng" dirty="0">
                <a:hlinkClick r:id="rId7"/>
              </a:rPr>
              <a:t>E-mail@hotmail.com</a:t>
            </a:r>
            <a:r>
              <a:rPr lang="pt-BR" altLang="pt-BR" sz="5000" u="sng" dirty="0"/>
              <a:t> </a:t>
            </a:r>
            <a:r>
              <a:rPr lang="pt-BR" altLang="pt-BR" sz="5000" dirty="0"/>
              <a:t>, </a:t>
            </a:r>
            <a:r>
              <a:rPr lang="pt-BR" altLang="pt-BR" sz="5000" u="sng" dirty="0"/>
              <a:t>E-mail@</a:t>
            </a:r>
            <a:r>
              <a:rPr lang="pt-BR" altLang="pt-BR" sz="5000" u="sng" dirty="0">
                <a:hlinkClick r:id="rId8"/>
              </a:rPr>
              <a:t>yahoo.com.br</a:t>
            </a:r>
            <a:r>
              <a:rPr lang="pt-BR" altLang="pt-BR" sz="5000" u="sng" dirty="0"/>
              <a:t>,</a:t>
            </a:r>
            <a:r>
              <a:rPr lang="pt-BR" altLang="pt-BR" sz="5000" dirty="0"/>
              <a:t>  </a:t>
            </a:r>
            <a:r>
              <a:rPr lang="pt-BR" altLang="pt-BR" sz="5000" u="sng" dirty="0"/>
              <a:t>E-mail</a:t>
            </a:r>
            <a:r>
              <a:rPr lang="pt-BR" altLang="pt-BR" sz="5000" u="sng" dirty="0">
                <a:hlinkClick r:id="rId9"/>
              </a:rPr>
              <a:t>@yahoo.com.br</a:t>
            </a:r>
            <a:endParaRPr lang="pt-BR" altLang="pt-BR" sz="5000" dirty="0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350226" y="11945103"/>
            <a:ext cx="6287906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217099" y="20574829"/>
            <a:ext cx="12241360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CONTEXTUALIZAÇÃO TEORICA 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8"/>
          <p:cNvSpPr txBox="1">
            <a:spLocks noChangeArrowheads="1"/>
          </p:cNvSpPr>
          <p:nvPr/>
        </p:nvSpPr>
        <p:spPr bwMode="auto">
          <a:xfrm>
            <a:off x="4185072" y="13249772"/>
            <a:ext cx="13003213" cy="778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5000" dirty="0" smtClean="0"/>
              <a:t>Copie seu texto aqui </a:t>
            </a:r>
            <a:r>
              <a:rPr lang="pt-BR" altLang="pt-BR" sz="5000" dirty="0" err="1" smtClean="0"/>
              <a:t>xxxxxxxxxxx</a:t>
            </a:r>
            <a:r>
              <a:rPr lang="pt-BR" altLang="pt-BR" sz="5000" dirty="0" smtClean="0"/>
              <a:t> SEM FOTOS </a:t>
            </a:r>
            <a:r>
              <a:rPr lang="pt-BR" altLang="pt-BR" sz="5000" dirty="0" err="1" smtClean="0"/>
              <a:t>xxxxxxxxxxxxxxxxxxxxxxxxxxxxxxxxxxx</a:t>
            </a:r>
            <a:r>
              <a:rPr lang="pt-BR" altLang="pt-BR" sz="5000" dirty="0" smtClean="0"/>
              <a:t> ESTE TAMANHO DE LETRA ESTA BOM FAVOR NÃO DIMINUIR MUITO PODE AUMENTAR SE TIVER ESPAÇOxxxxxxxxxxxxxxxxxxxxxxxxxxxxxxxxxxxxxxxxxxxxxxxxxxxxxxxxxxxxxxxxxxxxxxxxxxxxxxxxxxxxxxxxxxxxxxxxxxxxxxxxxxxxxxxxxxxxxxxxxxxxxxxxxxxxxxxxxxxxxxxxxxxxxxxx</a:t>
            </a:r>
            <a:endParaRPr lang="pt-BR" altLang="pt-BR" sz="5000" dirty="0"/>
          </a:p>
          <a:p>
            <a:pPr algn="just"/>
            <a:endParaRPr lang="pt-BR" altLang="pt-BR" sz="5000" dirty="0"/>
          </a:p>
        </p:txBody>
      </p:sp>
      <p:sp>
        <p:nvSpPr>
          <p:cNvPr id="28" name="CaixaDeTexto 8"/>
          <p:cNvSpPr txBox="1">
            <a:spLocks noChangeArrowheads="1"/>
          </p:cNvSpPr>
          <p:nvPr/>
        </p:nvSpPr>
        <p:spPr bwMode="auto">
          <a:xfrm>
            <a:off x="4112974" y="21584016"/>
            <a:ext cx="13003213" cy="6247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5000" dirty="0" smtClean="0"/>
              <a:t>Copie seu texto aqui </a:t>
            </a:r>
            <a:r>
              <a:rPr lang="pt-BR" altLang="pt-BR" sz="5000" dirty="0" err="1" smtClean="0"/>
              <a:t>xxxxxxxxxxxxxxxxxxxxxxxxxxxxxxxxxxxxxxxxxxxxx</a:t>
            </a:r>
            <a:r>
              <a:rPr lang="pt-BR" altLang="pt-BR" sz="5000" dirty="0" smtClean="0"/>
              <a:t> SEM FOTOS xxxxxxxxxxxxxxxxxxxxxxxxxxxxxxxxxxxxxxxxxxxxxxxxxxxxxxxxxxxxxxxxxxxxxxxxxxxxxxxxxxxxxxxxxxxxxxxxxxxxxxxxxxxxxxxxxxxxxxxxxxxxxxxxxxxxxxxxxxxxxxxxxxxxxxxxxx</a:t>
            </a:r>
            <a:endParaRPr lang="pt-BR" altLang="pt-BR" sz="5000" dirty="0"/>
          </a:p>
          <a:p>
            <a:pPr algn="just"/>
            <a:endParaRPr lang="pt-BR" altLang="pt-BR" sz="5000" dirty="0"/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7436482" y="11945102"/>
            <a:ext cx="14911853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ANÁLISE DE RESULTADOS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tângulo 12"/>
          <p:cNvSpPr>
            <a:spLocks noChangeArrowheads="1"/>
          </p:cNvSpPr>
          <p:nvPr/>
        </p:nvSpPr>
        <p:spPr bwMode="auto">
          <a:xfrm>
            <a:off x="4896769" y="10283922"/>
            <a:ext cx="22745700" cy="86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5000" b="1" dirty="0"/>
              <a:t>Palavras- chave</a:t>
            </a:r>
            <a:r>
              <a:rPr lang="pt-BR" altLang="pt-BR" sz="5000" dirty="0"/>
              <a:t>:  Ensino, Libras, </a:t>
            </a:r>
            <a:r>
              <a:rPr lang="pt-BR" altLang="pt-BR" sz="5000" dirty="0" smtClean="0"/>
              <a:t>Saúde, Inclusão</a:t>
            </a:r>
            <a:r>
              <a:rPr lang="pt-BR" altLang="pt-BR" dirty="0"/>
              <a:t>.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744114" y="27756247"/>
            <a:ext cx="13885128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CONTEXTUALIZAÇÃO METODOLÓGICA 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8"/>
          <p:cNvSpPr txBox="1">
            <a:spLocks noChangeArrowheads="1"/>
          </p:cNvSpPr>
          <p:nvPr/>
        </p:nvSpPr>
        <p:spPr bwMode="auto">
          <a:xfrm>
            <a:off x="18414156" y="32632164"/>
            <a:ext cx="13003213" cy="547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5000" dirty="0" smtClean="0"/>
              <a:t>Copie seu texto aqui xxxxxxxxxxxxxxxxxxxxxxxxxxxxxxxxxxxxxxxxxxxxxxxxxxxxxxxxxxxxxxxxxxxxxxxxxxxxxxxxxxxxxxxxSEM FOTOSxxxxxxxxxxxxxxxxxxxxxxxxxxxxxxxxxxxxxxxxxxxxxxxxxxxxxxxxxxxxxxxxxxxxxxxxxx</a:t>
            </a:r>
            <a:endParaRPr lang="pt-BR" altLang="pt-BR" sz="5000" dirty="0"/>
          </a:p>
          <a:p>
            <a:pPr algn="just"/>
            <a:endParaRPr lang="pt-BR" altLang="pt-BR" sz="5000" dirty="0"/>
          </a:p>
        </p:txBody>
      </p:sp>
      <p:sp>
        <p:nvSpPr>
          <p:cNvPr id="34" name="CaixaDeTexto 8"/>
          <p:cNvSpPr txBox="1">
            <a:spLocks noChangeArrowheads="1"/>
          </p:cNvSpPr>
          <p:nvPr/>
        </p:nvSpPr>
        <p:spPr bwMode="auto">
          <a:xfrm>
            <a:off x="18070507" y="13249772"/>
            <a:ext cx="13003213" cy="701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5000" dirty="0" smtClean="0"/>
              <a:t>Copie seu texto aqui xxxxxxxxxxxxxxxxxxxxxxxxxxxxxxxxxxxxxxxxxxxxxxxxxxxxxxxxxxxxxxxxxxxxxxxxxxxxxxxxxxxxxxxxxPODE TER FOTOS A QUI TAMBÉMxxxxxxxxxxxxxxxxxxxxxxxxxxxxxxxxxxxxxxxxxxxxxxxxxxxxxxxxxxxxxxxxxxxxxxxxxxxxxxxxxxxxxxxxxxxxxxxxxxxxxxxxxxxxxxxxxxxxxxxxxxxxxxxxxxxxxxxxxxxxxxxxxxxxxxxxxxxxxxxxxxxxxxxxxxxxxxxxxxxxxxxxxxxxxxx</a:t>
            </a:r>
            <a:endParaRPr lang="pt-BR" altLang="pt-BR" sz="5000" dirty="0"/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18216483" y="20574828"/>
            <a:ext cx="12241360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CONSIDERAÇÕES FINAIS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18795083" y="31323780"/>
            <a:ext cx="12241360" cy="92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4" tIns="45695" rIns="91394" bIns="45695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REFERÊNCIAS </a:t>
            </a:r>
            <a:endParaRPr lang="en-US" sz="5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Espaço Reservado para Conteúdo 8"/>
          <p:cNvSpPr txBox="1">
            <a:spLocks/>
          </p:cNvSpPr>
          <p:nvPr/>
        </p:nvSpPr>
        <p:spPr>
          <a:xfrm>
            <a:off x="3902218" y="29307556"/>
            <a:ext cx="13286067" cy="9145016"/>
          </a:xfrm>
          <a:prstGeom prst="rect">
            <a:avLst/>
          </a:prstGeom>
        </p:spPr>
        <p:txBody>
          <a:bodyPr lIns="432054" tIns="216027" rIns="432054" bIns="216027">
            <a:normAutofit/>
          </a:bodyPr>
          <a:lstStyle>
            <a:lvl1pPr marL="1728216" indent="-1339367" algn="l" rtl="0" eaLnBrk="1" latinLnBrk="0" hangingPunct="1">
              <a:lnSpc>
                <a:spcPct val="100000"/>
              </a:lnSpc>
              <a:spcBef>
                <a:spcPts val="2835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4378" indent="-1123340" algn="l" rtl="0" eaLnBrk="1" latinLnBrk="0" hangingPunct="1">
              <a:lnSpc>
                <a:spcPct val="100000"/>
              </a:lnSpc>
              <a:spcBef>
                <a:spcPts val="2599"/>
              </a:spcBef>
              <a:buClr>
                <a:schemeClr val="accent1"/>
              </a:buClr>
              <a:buFont typeface="Verdana"/>
              <a:buChar char="◦"/>
              <a:defRPr kumimoji="0"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90924" indent="-1080135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84648" indent="-820903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35167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28891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22615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073134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66858" indent="-864108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defTabSz="914400">
              <a:buFont typeface="Wingdings 2"/>
              <a:buNone/>
            </a:pPr>
            <a:endParaRPr lang="pt-BR" sz="4400" dirty="0" smtClean="0"/>
          </a:p>
        </p:txBody>
      </p:sp>
      <p:sp>
        <p:nvSpPr>
          <p:cNvPr id="38" name="CaixaDeTexto 8"/>
          <p:cNvSpPr txBox="1">
            <a:spLocks noChangeArrowheads="1"/>
          </p:cNvSpPr>
          <p:nvPr/>
        </p:nvSpPr>
        <p:spPr bwMode="auto">
          <a:xfrm>
            <a:off x="18149570" y="21736416"/>
            <a:ext cx="13003213" cy="932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4" tIns="45695" rIns="91394" bIns="45695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5000" dirty="0" smtClean="0"/>
              <a:t>Copie seu texto aqui </a:t>
            </a:r>
            <a:r>
              <a:rPr lang="pt-BR" altLang="pt-BR" sz="5000" dirty="0" err="1" smtClean="0"/>
              <a:t>xxxxxxxxxxxxxxxxxxxxxxxxxxxxxxxxxxxxxxxxxxxxx</a:t>
            </a:r>
            <a:r>
              <a:rPr lang="pt-BR" altLang="pt-BR" sz="5000" dirty="0" smtClean="0"/>
              <a:t> SEM FOTOS xxxxxxxxxxxxxxxxxxxxxxxxxxxxxxxxxxxxxxxxxxxxxxxxxxxxxxxxxxxxxxxxxxxxxxxxxxxxxxxxxxxxxxxxxxxxxxxxxxxxxxxxxxxxxxxxxxxxxxxxxxxxxxxxxxxxxxxxxxxxxxxxxxxxxxxxxxXXXXXXXXXXXXXXXXXXXXXXXXXXXXXXXXXXXXXXXXXXXXXXXXXXXXXXXXXXXXXXXXXXXXXXXXXXXXXXXXXXXXX SEM CITAÇÕES!!!</a:t>
            </a:r>
            <a:endParaRPr lang="pt-BR" altLang="pt-BR" sz="5000" dirty="0"/>
          </a:p>
          <a:p>
            <a:pPr algn="just"/>
            <a:endParaRPr lang="pt-BR" altLang="pt-BR" sz="5000" dirty="0"/>
          </a:p>
        </p:txBody>
      </p:sp>
      <p:pic>
        <p:nvPicPr>
          <p:cNvPr id="39" name="Picture 6" descr="http://www.uff.br/eeaac/logos/logoeeaaccomfundo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4767" y="40248131"/>
            <a:ext cx="4869704" cy="261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tângulo 28"/>
          <p:cNvSpPr/>
          <p:nvPr/>
        </p:nvSpPr>
        <p:spPr>
          <a:xfrm>
            <a:off x="4112974" y="29831013"/>
            <a:ext cx="13003213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5400" dirty="0"/>
              <a:t>Copie seu texto aqui xxxxxxxxxxxxxxxxxxxxxxxxxxxxxxxxxxxxxxxxxxxxxxxxxxxxxxxxxxxxxxxxxxxxxxxxxxxxxxxxxxxxxxxxxPODE TER FOTOS A QUI TAMBÉMxxxxxxxxxxxxxxxxxxxxxxxxxxxxxxxxxxxxxxxxxxxxxxxxxxxxxxxxxxxxxxxxxxxxxxxxxxxxxxxxxxxxxxxxxxxxxxxxxxxxxxxxxxxxxxxxxxxxxxxxxxxxxxxxxxxxxxxxxxxxxxxxxxxxxxxxxxxxxxxxxxxxxxxxxxxxxxxxxxxxxxxxxxxxxxx</a:t>
            </a:r>
            <a:endParaRPr lang="pt-BR" altLang="pt-BR" sz="5400" dirty="0"/>
          </a:p>
        </p:txBody>
      </p:sp>
    </p:spTree>
    <p:extLst>
      <p:ext uri="{BB962C8B-B14F-4D97-AF65-F5344CB8AC3E}">
        <p14:creationId xmlns:p14="http://schemas.microsoft.com/office/powerpoint/2010/main" val="34272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128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DE LIBRAS</dc:title>
  <dc:creator>POSITIVO</dc:creator>
  <cp:lastModifiedBy>Tatiane Militão</cp:lastModifiedBy>
  <cp:revision>43</cp:revision>
  <dcterms:created xsi:type="dcterms:W3CDTF">2017-04-19T19:22:31Z</dcterms:created>
  <dcterms:modified xsi:type="dcterms:W3CDTF">2017-09-16T04:59:55Z</dcterms:modified>
</cp:coreProperties>
</file>